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30276800" cy="42799000"/>
  <p:notesSz cx="6858000" cy="9144000"/>
  <p:embeddedFontLst>
    <p:embeddedFont>
      <p:font typeface="Cambria Bold" charset="1" panose="02040803050406030204"/>
      <p:regular r:id="rId7"/>
    </p:embeddedFont>
    <p:embeddedFont>
      <p:font typeface="Canva Sans Bold" charset="1" panose="020B0803030501040103"/>
      <p:regular r:id="rId8"/>
    </p:embeddedFont>
    <p:embeddedFont>
      <p:font typeface="Canva Sans" charset="1" panose="020B05030305010401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1740" y="5830723"/>
            <a:ext cx="30036145" cy="34220294"/>
            <a:chOff x="0" y="0"/>
            <a:chExt cx="5382138" cy="61318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382138" cy="6131890"/>
            </a:xfrm>
            <a:custGeom>
              <a:avLst/>
              <a:gdLst/>
              <a:ahLst/>
              <a:cxnLst/>
              <a:rect r="r" b="b" t="t" l="l"/>
              <a:pathLst>
                <a:path h="6131890" w="5382138">
                  <a:moveTo>
                    <a:pt x="7733" y="0"/>
                  </a:moveTo>
                  <a:lnTo>
                    <a:pt x="5374406" y="0"/>
                  </a:lnTo>
                  <a:cubicBezTo>
                    <a:pt x="5378676" y="0"/>
                    <a:pt x="5382138" y="3462"/>
                    <a:pt x="5382138" y="7733"/>
                  </a:cubicBezTo>
                  <a:lnTo>
                    <a:pt x="5382138" y="6124158"/>
                  </a:lnTo>
                  <a:cubicBezTo>
                    <a:pt x="5382138" y="6128428"/>
                    <a:pt x="5378676" y="6131890"/>
                    <a:pt x="5374406" y="6131890"/>
                  </a:cubicBezTo>
                  <a:lnTo>
                    <a:pt x="7733" y="6131890"/>
                  </a:lnTo>
                  <a:cubicBezTo>
                    <a:pt x="3462" y="6131890"/>
                    <a:pt x="0" y="6128428"/>
                    <a:pt x="0" y="6124158"/>
                  </a:cubicBezTo>
                  <a:lnTo>
                    <a:pt x="0" y="7733"/>
                  </a:lnTo>
                  <a:cubicBezTo>
                    <a:pt x="0" y="3462"/>
                    <a:pt x="3462" y="0"/>
                    <a:pt x="77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3812" cap="rnd">
              <a:solidFill>
                <a:srgbClr val="0C4449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66675"/>
              <a:ext cx="5382138" cy="619856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01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-10800000">
            <a:off x="0" y="0"/>
            <a:ext cx="30276000" cy="5724231"/>
            <a:chOff x="0" y="0"/>
            <a:chExt cx="40368000" cy="7632308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30117" y="0"/>
              <a:ext cx="40337883" cy="7559202"/>
              <a:chOff x="0" y="0"/>
              <a:chExt cx="2934601" cy="549936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0" y="0"/>
                <a:ext cx="2934601" cy="549936"/>
              </a:xfrm>
              <a:custGeom>
                <a:avLst/>
                <a:gdLst/>
                <a:ahLst/>
                <a:cxnLst/>
                <a:rect r="r" b="b" t="t" l="l"/>
                <a:pathLst>
                  <a:path h="549936" w="2934601">
                    <a:moveTo>
                      <a:pt x="0" y="0"/>
                    </a:moveTo>
                    <a:lnTo>
                      <a:pt x="2934601" y="0"/>
                    </a:lnTo>
                    <a:lnTo>
                      <a:pt x="2934601" y="549936"/>
                    </a:lnTo>
                    <a:lnTo>
                      <a:pt x="0" y="549936"/>
                    </a:lnTo>
                    <a:close/>
                  </a:path>
                </a:pathLst>
              </a:custGeom>
              <a:solidFill>
                <a:srgbClr val="00687A"/>
              </a:solidFill>
            </p:spPr>
          </p:sp>
          <p:sp>
            <p:nvSpPr>
              <p:cNvPr name="TextBox 8" id="8"/>
              <p:cNvSpPr txBox="true"/>
              <p:nvPr/>
            </p:nvSpPr>
            <p:spPr>
              <a:xfrm>
                <a:off x="0" y="-66675"/>
                <a:ext cx="2934601" cy="61661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4601"/>
                  </a:lnSpc>
                </a:pPr>
              </a:p>
            </p:txBody>
          </p:sp>
        </p:grpSp>
        <p:sp>
          <p:nvSpPr>
            <p:cNvPr name="Freeform 9" id="9"/>
            <p:cNvSpPr/>
            <p:nvPr/>
          </p:nvSpPr>
          <p:spPr>
            <a:xfrm flipH="false" flipV="false" rot="0">
              <a:off x="0" y="719288"/>
              <a:ext cx="40368000" cy="6913020"/>
            </a:xfrm>
            <a:custGeom>
              <a:avLst/>
              <a:gdLst/>
              <a:ahLst/>
              <a:cxnLst/>
              <a:rect r="r" b="b" t="t" l="l"/>
              <a:pathLst>
                <a:path h="6913020" w="40368000">
                  <a:moveTo>
                    <a:pt x="0" y="0"/>
                  </a:moveTo>
                  <a:lnTo>
                    <a:pt x="40368000" y="0"/>
                  </a:lnTo>
                  <a:lnTo>
                    <a:pt x="40368000" y="6913020"/>
                  </a:lnTo>
                  <a:lnTo>
                    <a:pt x="0" y="691302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54056" y="40253073"/>
            <a:ext cx="10760996" cy="2121843"/>
            <a:chOff x="0" y="0"/>
            <a:chExt cx="14347994" cy="282912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2812184" y="0"/>
              <a:ext cx="11535810" cy="2829124"/>
            </a:xfrm>
            <a:custGeom>
              <a:avLst/>
              <a:gdLst/>
              <a:ahLst/>
              <a:cxnLst/>
              <a:rect r="r" b="b" t="t" l="l"/>
              <a:pathLst>
                <a:path h="2829124" w="11535810">
                  <a:moveTo>
                    <a:pt x="0" y="0"/>
                  </a:moveTo>
                  <a:lnTo>
                    <a:pt x="11535810" y="0"/>
                  </a:lnTo>
                  <a:lnTo>
                    <a:pt x="11535810" y="2829124"/>
                  </a:lnTo>
                  <a:lnTo>
                    <a:pt x="0" y="28291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grpSp>
          <p:nvGrpSpPr>
            <p:cNvPr name="Group 12" id="12"/>
            <p:cNvGrpSpPr/>
            <p:nvPr/>
          </p:nvGrpSpPr>
          <p:grpSpPr>
            <a:xfrm rot="0">
              <a:off x="0" y="0"/>
              <a:ext cx="2812184" cy="2829124"/>
              <a:chOff x="0" y="0"/>
              <a:chExt cx="1924766" cy="1936361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1924812" cy="1936369"/>
              </a:xfrm>
              <a:custGeom>
                <a:avLst/>
                <a:gdLst/>
                <a:ahLst/>
                <a:cxnLst/>
                <a:rect r="r" b="b" t="t" l="l"/>
                <a:pathLst>
                  <a:path h="1936369" w="1924812">
                    <a:moveTo>
                      <a:pt x="0" y="0"/>
                    </a:moveTo>
                    <a:lnTo>
                      <a:pt x="1924812" y="0"/>
                    </a:lnTo>
                    <a:lnTo>
                      <a:pt x="1924812" y="1936369"/>
                    </a:lnTo>
                    <a:lnTo>
                      <a:pt x="0" y="19363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0" t="-99" r="2" b="-99"/>
                </a:stretch>
              </a:blipFill>
            </p:spPr>
          </p:sp>
        </p:grpSp>
      </p:grpSp>
      <p:sp>
        <p:nvSpPr>
          <p:cNvPr name="Freeform 14" id="14"/>
          <p:cNvSpPr/>
          <p:nvPr/>
        </p:nvSpPr>
        <p:spPr>
          <a:xfrm flipH="true" flipV="false" rot="0">
            <a:off x="23887897" y="293959"/>
            <a:ext cx="6059724" cy="1378588"/>
          </a:xfrm>
          <a:custGeom>
            <a:avLst/>
            <a:gdLst/>
            <a:ahLst/>
            <a:cxnLst/>
            <a:rect r="r" b="b" t="t" l="l"/>
            <a:pathLst>
              <a:path h="1378588" w="6059724">
                <a:moveTo>
                  <a:pt x="6059724" y="0"/>
                </a:moveTo>
                <a:lnTo>
                  <a:pt x="0" y="0"/>
                </a:lnTo>
                <a:lnTo>
                  <a:pt x="0" y="1378588"/>
                </a:lnTo>
                <a:lnTo>
                  <a:pt x="6059724" y="1378588"/>
                </a:lnTo>
                <a:lnTo>
                  <a:pt x="6059724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-254" r="0" b="-254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897428" y="255772"/>
            <a:ext cx="21017992" cy="2348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15"/>
              </a:lnSpc>
              <a:spcBef>
                <a:spcPct val="0"/>
              </a:spcBef>
            </a:pPr>
            <a:r>
              <a:rPr lang="en-US" b="true" sz="13653">
                <a:solidFill>
                  <a:srgbClr val="FFFFFF"/>
                </a:solidFill>
                <a:latin typeface="Cambria Bold"/>
                <a:ea typeface="Cambria Bold"/>
                <a:cs typeface="Cambria Bold"/>
                <a:sym typeface="Cambria Bold"/>
              </a:rPr>
              <a:t>Title of poster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897428" y="2752415"/>
            <a:ext cx="21017992" cy="1524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00"/>
              </a:lnSpc>
            </a:pPr>
            <a:r>
              <a:rPr lang="en-US" sz="5000" u="sng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First author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1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, Second author 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2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, corresponding author 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1*</a:t>
            </a:r>
            <a:r>
              <a:rPr lang="en-US" sz="50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...</a:t>
            </a:r>
          </a:p>
          <a:p>
            <a:pPr algn="l">
              <a:lnSpc>
                <a:spcPts val="4500"/>
              </a:lnSpc>
            </a:pPr>
            <a:r>
              <a:rPr lang="en-US" sz="3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email id for correspondance (First/corresponding author)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897428" y="4346265"/>
            <a:ext cx="21017992" cy="1216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1</a:t>
            </a:r>
            <a:r>
              <a:rPr lang="en-US" sz="35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Author Affiliation 1; </a:t>
            </a:r>
          </a:p>
          <a:p>
            <a:pPr algn="l">
              <a:lnSpc>
                <a:spcPts val="4900"/>
              </a:lnSpc>
              <a:spcBef>
                <a:spcPct val="0"/>
              </a:spcBef>
            </a:pPr>
            <a:r>
              <a:rPr lang="en-US" b="true" sz="35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2</a:t>
            </a:r>
            <a:r>
              <a:rPr lang="en-US" b="true" sz="35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Author Affiliation 2;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4292150" y="544747"/>
            <a:ext cx="5583471" cy="781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299"/>
              </a:lnSpc>
              <a:spcBef>
                <a:spcPct val="0"/>
              </a:spcBef>
            </a:pPr>
            <a:r>
              <a:rPr lang="en-US" b="true" sz="4500">
                <a:solidFill>
                  <a:srgbClr val="141313"/>
                </a:solidFill>
                <a:latin typeface="Cambria Bold"/>
                <a:ea typeface="Cambria Bold"/>
                <a:cs typeface="Cambria Bold"/>
                <a:sym typeface="Cambria Bold"/>
              </a:rPr>
              <a:t>IAHS25_Abstract_ID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465595" y="8924077"/>
            <a:ext cx="27344811" cy="23145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286"/>
              </a:lnSpc>
            </a:pPr>
          </a:p>
          <a:p>
            <a:pPr algn="l">
              <a:lnSpc>
                <a:spcPts val="16286"/>
              </a:lnSpc>
            </a:pPr>
            <a:r>
              <a:rPr lang="en-US" sz="11632" u="sng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Instructions for poster:</a:t>
            </a:r>
          </a:p>
          <a:p>
            <a:pPr algn="l" marL="1727205" indent="-863603" lvl="1">
              <a:lnSpc>
                <a:spcPts val="11200"/>
              </a:lnSpc>
              <a:buAutoNum type="arabicPeriod" startAt="1"/>
            </a:pP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Poster size: A0 portrait </a:t>
            </a:r>
            <a:r>
              <a:rPr lang="en-US" b="true" sz="80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(W x H : 841 mm x 1189 mm)</a:t>
            </a: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; kindly note that Landscape posters cannot be accommodated.</a:t>
            </a:r>
          </a:p>
          <a:p>
            <a:pPr algn="l" marL="1727205" indent="-863603" lvl="1">
              <a:lnSpc>
                <a:spcPts val="11200"/>
              </a:lnSpc>
              <a:buAutoNum type="arabicPeriod" startAt="1"/>
            </a:pPr>
            <a:r>
              <a:rPr lang="en-US" b="true" sz="80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Abstract ID</a:t>
            </a: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must be mentioned at top right corner (in designated location)</a:t>
            </a:r>
          </a:p>
          <a:p>
            <a:pPr algn="l" marL="1727205" indent="-863603" lvl="1">
              <a:lnSpc>
                <a:spcPts val="11200"/>
              </a:lnSpc>
              <a:buAutoNum type="arabicPeriod" startAt="1"/>
            </a:pP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Acknowledgments at the bottom</a:t>
            </a:r>
          </a:p>
          <a:p>
            <a:pPr algn="l" marL="1727205" indent="-863603" lvl="1">
              <a:lnSpc>
                <a:spcPts val="11200"/>
              </a:lnSpc>
              <a:buAutoNum type="arabicPeriod" startAt="1"/>
            </a:pP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Highlight </a:t>
            </a:r>
            <a:r>
              <a:rPr lang="en-US" b="true" sz="8000" u="sng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presenting author with underline</a:t>
            </a:r>
            <a:r>
              <a:rPr lang="en-US" b="true" sz="80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and </a:t>
            </a:r>
            <a:r>
              <a:rPr lang="en-US" b="true" sz="80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corresponding author with (*)</a:t>
            </a:r>
          </a:p>
          <a:p>
            <a:pPr algn="l" marL="1727205" indent="-863603" lvl="1">
              <a:lnSpc>
                <a:spcPts val="11200"/>
              </a:lnSpc>
              <a:buAutoNum type="arabicPeriod" startAt="1"/>
            </a:pP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Please choose appropriate font size for text to be visible upon printing. For instance, </a:t>
            </a:r>
            <a:r>
              <a:rPr lang="en-US" sz="8000" u="sng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this text is at font size 80</a:t>
            </a:r>
            <a:r>
              <a:rPr lang="en-US" sz="8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</a:t>
            </a:r>
          </a:p>
          <a:p>
            <a:pPr algn="l">
              <a:lnSpc>
                <a:spcPts val="11200"/>
              </a:lnSpc>
            </a:pPr>
          </a:p>
          <a:p>
            <a:pPr algn="l">
              <a:lnSpc>
                <a:spcPts val="16286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DAGw4kRYe60</dc:identifier>
  <dcterms:modified xsi:type="dcterms:W3CDTF">2011-08-01T06:04:30Z</dcterms:modified>
  <cp:revision>1</cp:revision>
  <dc:title>IAHS2025_poster_A0_template</dc:title>
</cp:coreProperties>
</file>